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66" r:id="rId3"/>
    <p:sldId id="257" r:id="rId4"/>
    <p:sldId id="256" r:id="rId5"/>
    <p:sldId id="260" r:id="rId6"/>
    <p:sldId id="259" r:id="rId7"/>
    <p:sldId id="261" r:id="rId8"/>
    <p:sldId id="262" r:id="rId9"/>
    <p:sldId id="270" r:id="rId10"/>
    <p:sldId id="271" r:id="rId11"/>
    <p:sldId id="272" r:id="rId12"/>
    <p:sldId id="265" r:id="rId13"/>
    <p:sldId id="27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389A0-73B3-4AA5-BA57-2C32B4AEACDC}" type="datetimeFigureOut">
              <a:rPr lang="en-CA" smtClean="0"/>
              <a:t>2019-07-22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640D0-1F7A-4D2A-A8D9-675BE482FF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728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40D0-1F7A-4D2A-A8D9-675BE482FF3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532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40D0-1F7A-4D2A-A8D9-675BE482FF3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2318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2019-07-22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9552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2019-07-22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51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2019-07-22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103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2019-07-22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566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2019-07-22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342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2019-07-22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850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2019-07-22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251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2019-07-22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433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2019-07-22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666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2019-07-22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984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2019-07-22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43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4E4E3-99A5-4349-A446-229534151C1A}" type="datetimeFigureOut">
              <a:rPr lang="en-CA" smtClean="0"/>
              <a:t>2019-07-22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6D01-1716-49E5-963F-60D8452887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666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12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5" y="2660915"/>
            <a:ext cx="6048672" cy="278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70430" y="548680"/>
            <a:ext cx="5234382" cy="14465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sz="4400" b="1" dirty="0"/>
              <a:t>You are Invited!</a:t>
            </a:r>
          </a:p>
          <a:p>
            <a:pPr algn="ctr"/>
            <a:r>
              <a:rPr lang="en-CA" sz="4400" b="1" dirty="0"/>
              <a:t>Soroptimist Road Trip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633" y="5805264"/>
            <a:ext cx="8317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/>
              <a:t>October 1, 2019 – September 30, 2021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67883"/>
            <a:ext cx="653788" cy="76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00814" y="3364691"/>
            <a:ext cx="648071" cy="76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95" y="3367883"/>
            <a:ext cx="599487" cy="76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25066" r="38292" b="15621"/>
          <a:stretch/>
        </p:blipFill>
        <p:spPr bwMode="auto">
          <a:xfrm>
            <a:off x="3059833" y="3367882"/>
            <a:ext cx="651685" cy="76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 descr="C:\Users\Sharon\Documents\BCCRNS\Website Design\SDG Whee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43349"/>
            <a:ext cx="648072" cy="68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https://www.soroptimistinternational.org/wp-content/themes/soroptimistinternational/images/logo-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027" y="3574291"/>
            <a:ext cx="319475" cy="42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26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Domestic Violence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1300752"/>
            <a:ext cx="3994969" cy="52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901700" cy="93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6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Modern Day Slavery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18" y="3826101"/>
            <a:ext cx="3077494" cy="244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796819"/>
            <a:ext cx="38004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1"/>
            <a:ext cx="2520280" cy="369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68" y="260649"/>
            <a:ext cx="901700" cy="93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1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Team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Ayushi Kundu, SIGBI</a:t>
            </a:r>
          </a:p>
          <a:p>
            <a:r>
              <a:rPr lang="en-CA" sz="1600" dirty="0"/>
              <a:t>Human Rights Lawyer</a:t>
            </a:r>
          </a:p>
          <a:p>
            <a:endParaRPr lang="en-CA" sz="1600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Olga </a:t>
            </a:r>
            <a:r>
              <a:rPr lang="en-CA" dirty="0" err="1"/>
              <a:t>Sidenko</a:t>
            </a:r>
            <a:r>
              <a:rPr lang="en-CA" dirty="0"/>
              <a:t>, SIE</a:t>
            </a:r>
          </a:p>
          <a:p>
            <a:r>
              <a:rPr lang="en-CA" sz="1600" dirty="0"/>
              <a:t>Masters in Accountancy &amp; Audit</a:t>
            </a:r>
          </a:p>
          <a:p>
            <a:r>
              <a:rPr lang="en-CA" sz="1600" dirty="0"/>
              <a:t>International Trade Experience</a:t>
            </a:r>
          </a:p>
          <a:p>
            <a:r>
              <a:rPr lang="en-CA" sz="1600" dirty="0"/>
              <a:t>Migration, Refugee Consultant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98" y="3299943"/>
            <a:ext cx="1728192" cy="289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3621022"/>
            <a:ext cx="1800199" cy="24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4" y="4149080"/>
            <a:ext cx="1728191" cy="215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01700" cy="93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3044958"/>
            <a:ext cx="1584175" cy="315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3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BCEED797-1EEF-4002-8B42-E946D0690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5" y="2713573"/>
            <a:ext cx="6048672" cy="278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FCCCDA7-5C5B-429D-9224-0112A4678EC9}"/>
              </a:ext>
            </a:extLst>
          </p:cNvPr>
          <p:cNvSpPr txBox="1"/>
          <p:nvPr/>
        </p:nvSpPr>
        <p:spPr>
          <a:xfrm>
            <a:off x="20015" y="216593"/>
            <a:ext cx="4912025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/>
              <a:t>See you on the bus!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51F2488-DFF2-4B22-B0A7-E3DE5F22960C}"/>
              </a:ext>
            </a:extLst>
          </p:cNvPr>
          <p:cNvSpPr txBox="1"/>
          <p:nvPr/>
        </p:nvSpPr>
        <p:spPr>
          <a:xfrm>
            <a:off x="370633" y="5805264"/>
            <a:ext cx="8317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/>
              <a:t>October 1, 2019 – September 30, 2021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0071037F-A2A4-436A-9C9D-1D3E4BC13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67883"/>
            <a:ext cx="653788" cy="76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C69B5445-2856-4203-85E4-82FF6386C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00814" y="3364691"/>
            <a:ext cx="648071" cy="76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BD53D947-4A1C-4CA5-BBBC-6CFA37018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95" y="3367883"/>
            <a:ext cx="599487" cy="76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28B6BCDD-9E01-4692-9C86-692E98327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25066" r="38292" b="15621"/>
          <a:stretch/>
        </p:blipFill>
        <p:spPr bwMode="auto">
          <a:xfrm>
            <a:off x="3059833" y="3367882"/>
            <a:ext cx="651685" cy="76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29E278A-CB76-432B-B1CC-17C1F049E6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7051" y="202286"/>
            <a:ext cx="4062776" cy="22143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C05D15A-4306-49A7-9BFC-CDDD3D8C1B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7909" y="3281560"/>
            <a:ext cx="902286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669"/>
            <a:ext cx="8229600" cy="1440161"/>
          </a:xfrm>
        </p:spPr>
        <p:txBody>
          <a:bodyPr>
            <a:normAutofit/>
          </a:bodyPr>
          <a:lstStyle/>
          <a:p>
            <a:r>
              <a:rPr lang="en-CA" b="1" dirty="0"/>
              <a:t>Thank you for all you do!!!</a:t>
            </a:r>
            <a:br>
              <a:rPr lang="en-CA" b="1" dirty="0"/>
            </a:br>
            <a:r>
              <a:rPr lang="en-CA" b="1" dirty="0"/>
              <a:t>Thank you for your support!!!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96818"/>
            <a:ext cx="8507288" cy="4329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b="1" dirty="0"/>
              <a:t>NOW…..</a:t>
            </a:r>
          </a:p>
          <a:p>
            <a:pPr marL="0" indent="0">
              <a:buNone/>
            </a:pPr>
            <a:r>
              <a:rPr lang="en-CA" sz="4800" b="1" dirty="0"/>
              <a:t>LET’S PARTY LIKE WE ARE 100!!!!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4746825"/>
            <a:ext cx="2541587" cy="17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89107"/>
            <a:ext cx="2127250" cy="215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0034"/>
            <a:ext cx="21336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058" y="260649"/>
            <a:ext cx="901700" cy="93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4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What to Bring for the Road Trip!</a:t>
            </a: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1570184"/>
            <a:ext cx="6028159" cy="509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04248" y="1988841"/>
            <a:ext cx="199407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/>
              <a:t>Hearts</a:t>
            </a:r>
          </a:p>
          <a:p>
            <a:r>
              <a:rPr lang="en-CA" sz="4000" b="1" dirty="0"/>
              <a:t>Minds</a:t>
            </a:r>
          </a:p>
          <a:p>
            <a:r>
              <a:rPr lang="en-CA" sz="4000" b="1" dirty="0"/>
              <a:t>Voices</a:t>
            </a:r>
          </a:p>
          <a:p>
            <a:r>
              <a:rPr lang="en-CA" sz="4000" b="1" dirty="0"/>
              <a:t>Passions</a:t>
            </a:r>
          </a:p>
          <a:p>
            <a:r>
              <a:rPr lang="en-CA" sz="4000" b="1" dirty="0"/>
              <a:t>Money</a:t>
            </a:r>
          </a:p>
        </p:txBody>
      </p:sp>
    </p:spTree>
    <p:extLst>
      <p:ext uri="{BB962C8B-B14F-4D97-AF65-F5344CB8AC3E}">
        <p14:creationId xmlns:p14="http://schemas.microsoft.com/office/powerpoint/2010/main" val="40959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en-CA" b="1" dirty="0"/>
              <a:t>LEAVE NO ONE BEHIND</a:t>
            </a:r>
          </a:p>
        </p:txBody>
      </p:sp>
      <p:pic>
        <p:nvPicPr>
          <p:cNvPr id="5" name="Picture 2" descr="C:\Users\Sharon\AppData\Local\Microsoft\Windows\INetCache\IE\7CK5I8PY\21507274839_c6a728c12d_b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5888" y="1600201"/>
            <a:ext cx="711222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7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7"/>
            <a:ext cx="8580299" cy="1570187"/>
          </a:xfr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CA" dirty="0"/>
              <a:t>         </a:t>
            </a:r>
            <a:r>
              <a:rPr lang="en-CA" b="1" dirty="0"/>
              <a:t>PRESIDENTS APPEAL 2019-2021</a:t>
            </a:r>
          </a:p>
        </p:txBody>
      </p:sp>
      <p:pic>
        <p:nvPicPr>
          <p:cNvPr id="4100" name="Picture 4" descr="C:\Users\Sharon\AppData\Local\Microsoft\Windows\INetCache\IE\7CK5I8PY\1024px-Sustainable_Development_Goal_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1"/>
            <a:ext cx="3840974" cy="384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901700" cy="93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947" y="2204864"/>
            <a:ext cx="4968552" cy="443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6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2356" y="274639"/>
            <a:ext cx="2623900" cy="946116"/>
          </a:xfrm>
        </p:spPr>
        <p:txBody>
          <a:bodyPr>
            <a:normAutofit/>
          </a:bodyPr>
          <a:lstStyle/>
          <a:p>
            <a:r>
              <a:rPr lang="en-CA" b="1" dirty="0"/>
              <a:t>FGM/C</a:t>
            </a:r>
          </a:p>
        </p:txBody>
      </p:sp>
      <p:pic>
        <p:nvPicPr>
          <p:cNvPr id="6148" name="Picture 4" descr="C:\Users\Sharon\AppData\Local\Microsoft\Windows\INetCache\IE\7CK5I8PY\end-fgm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2256"/>
            <a:ext cx="28575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10" y="4149081"/>
            <a:ext cx="4359031" cy="255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493" y="1340769"/>
            <a:ext cx="4320479" cy="253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4149080"/>
            <a:ext cx="4072843" cy="251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53372"/>
            <a:ext cx="901700" cy="93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59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/>
            </a:r>
            <a:br>
              <a:rPr lang="en-CA" dirty="0"/>
            </a:br>
            <a:r>
              <a:rPr lang="en-US" sz="4000" b="1" dirty="0"/>
              <a:t>Child marriage is no happily-ever-after</a:t>
            </a:r>
            <a:r>
              <a:rPr lang="en-US" b="1" dirty="0"/>
              <a:t/>
            </a:r>
            <a:br>
              <a:rPr lang="en-US" b="1" dirty="0"/>
            </a:br>
            <a:endParaRPr lang="en-C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28158"/>
            <a:ext cx="5994004" cy="19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64436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0" y="5661249"/>
            <a:ext cx="903694" cy="93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6" descr="Girls Not Brides"/>
          <p:cNvSpPr>
            <a:spLocks noChangeAspect="1" noChangeArrowheads="1"/>
          </p:cNvSpPr>
          <p:nvPr/>
        </p:nvSpPr>
        <p:spPr bwMode="auto">
          <a:xfrm>
            <a:off x="155575" y="-182033"/>
            <a:ext cx="298450" cy="39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08787"/>
            <a:ext cx="41275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1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Rights of Older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03648" y="1796820"/>
            <a:ext cx="4104457" cy="2400267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508787"/>
            <a:ext cx="1735137" cy="250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89107"/>
            <a:ext cx="2930574" cy="277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77139"/>
            <a:ext cx="2717800" cy="181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106" y="1508787"/>
            <a:ext cx="4159126" cy="2772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Up Arrow 3"/>
          <p:cNvSpPr/>
          <p:nvPr/>
        </p:nvSpPr>
        <p:spPr>
          <a:xfrm>
            <a:off x="6705948" y="4101075"/>
            <a:ext cx="484632" cy="13045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6948264" y="4885445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/>
              <a:t>Frances, UN Rep NY</a:t>
            </a:r>
          </a:p>
          <a:p>
            <a:pPr algn="ctr"/>
            <a:r>
              <a:rPr lang="en-CA" sz="1400" b="1" dirty="0"/>
              <a:t>Expert Speaker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9"/>
            <a:ext cx="901700" cy="93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02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Migration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8788"/>
            <a:ext cx="4634582" cy="485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2774" r="-48523" b="-2774"/>
          <a:stretch/>
        </p:blipFill>
        <p:spPr bwMode="auto">
          <a:xfrm>
            <a:off x="5220072" y="1508788"/>
            <a:ext cx="5976664" cy="369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14225" y="534921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 Sanitation in Refugee Camps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582" y="5511694"/>
            <a:ext cx="901700" cy="93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4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4643</TotalTime>
  <Words>120</Words>
  <Application>Microsoft Office PowerPoint</Application>
  <PresentationFormat>On-screen Show (4:3)</PresentationFormat>
  <Paragraphs>34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What to Bring for the Road Trip!</vt:lpstr>
      <vt:lpstr>LEAVE NO ONE BEHIND</vt:lpstr>
      <vt:lpstr>PowerPoint Presentation</vt:lpstr>
      <vt:lpstr>         PRESIDENTS APPEAL 2019-2021</vt:lpstr>
      <vt:lpstr>FGM/C</vt:lpstr>
      <vt:lpstr> Child marriage is no happily-ever-after </vt:lpstr>
      <vt:lpstr>The Rights of Older Women</vt:lpstr>
      <vt:lpstr>Migration</vt:lpstr>
      <vt:lpstr>Domestic Violence</vt:lpstr>
      <vt:lpstr>Modern Day Slavery</vt:lpstr>
      <vt:lpstr>The Team Leaders</vt:lpstr>
      <vt:lpstr>PowerPoint Presentation</vt:lpstr>
      <vt:lpstr>Thank you for all you do!!! Thank you for your support!!!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43</cp:revision>
  <dcterms:created xsi:type="dcterms:W3CDTF">2019-07-08T03:32:34Z</dcterms:created>
  <dcterms:modified xsi:type="dcterms:W3CDTF">2019-07-23T02:32:51Z</dcterms:modified>
</cp:coreProperties>
</file>