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3" r:id="rId16"/>
    <p:sldId id="274" r:id="rId17"/>
  </p:sldIdLst>
  <p:sldSz cx="18288000" cy="10287000"/>
  <p:notesSz cx="6858000" cy="9144000"/>
  <p:embeddedFontLst>
    <p:embeddedFont>
      <p:font typeface="Barlow 1" panose="020B0604020202020204" charset="0"/>
      <p:regular r:id="rId18"/>
      <p:bold r:id="rId19"/>
      <p:italic r:id="rId20"/>
      <p:boldItalic r:id="rId21"/>
    </p:embeddedFont>
    <p:embeddedFont>
      <p:font typeface="Barlow Condensed" panose="00000506000000000000" pitchFamily="2" charset="0"/>
      <p:regular r:id="rId22"/>
      <p:bold r:id="rId23"/>
      <p:italic r:id="rId24"/>
      <p:boldItalic r:id="rId25"/>
    </p:embeddedFont>
    <p:embeddedFont>
      <p:font typeface="Barlow Condensed Medium" panose="00000606000000000000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F4E79-A69E-E215-5AC3-D2AFCCF5CCB3}" v="9" dt="2024-02-26T12:56:18.891"/>
    <p1510:client id="{36B00BF8-EECB-4A7F-A78C-FB16A3F6C97A}" v="201" dt="2024-02-26T13:00:1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44" r="4444"/>
          <a:stretch>
            <a:fillRect/>
          </a:stretch>
        </p:blipFill>
        <p:spPr>
          <a:xfrm>
            <a:off x="-2498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48322" y="6351581"/>
            <a:ext cx="7848842" cy="84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519">
                <a:solidFill>
                  <a:srgbClr val="4E4E4E"/>
                </a:solidFill>
                <a:latin typeface="Barlow Condensed Medium"/>
              </a:rPr>
              <a:t>Presenter/Presenters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8322" y="3481247"/>
            <a:ext cx="10937283" cy="102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0"/>
              </a:lnSpc>
            </a:pPr>
            <a:r>
              <a:rPr lang="en-US" sz="7072">
                <a:solidFill>
                  <a:srgbClr val="363636"/>
                </a:solidFill>
                <a:latin typeface="Barlow Condensed Medium"/>
              </a:rPr>
              <a:t>Title/Title/Title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102A2-744C-0F99-903C-C4A1005A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2206982"/>
            <a:ext cx="5845939" cy="5873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704117" y="9638762"/>
            <a:ext cx="1263939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22C47-1A25-23E5-67D4-4DD81B93FA4B}"/>
              </a:ext>
            </a:extLst>
          </p:cNvPr>
          <p:cNvSpPr/>
          <p:nvPr/>
        </p:nvSpPr>
        <p:spPr>
          <a:xfrm>
            <a:off x="10591800" y="0"/>
            <a:ext cx="7696200" cy="10287000"/>
          </a:xfrm>
          <a:prstGeom prst="rect">
            <a:avLst/>
          </a:prstGeom>
          <a:solidFill>
            <a:srgbClr val="FFD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E3E6E-692C-0AE7-698D-76E190F3B21E}"/>
              </a:ext>
            </a:extLst>
          </p:cNvPr>
          <p:cNvSpPr txBox="1"/>
          <p:nvPr/>
        </p:nvSpPr>
        <p:spPr>
          <a:xfrm>
            <a:off x="13411200" y="4403336"/>
            <a:ext cx="2625308" cy="162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Insert Photo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7092" y="1354642"/>
            <a:ext cx="682925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Title/Heading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8683" y="3006242"/>
            <a:ext cx="815987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5"/>
              </a:lnSpc>
            </a:pPr>
            <a:r>
              <a:rPr lang="en-US" sz="3926">
                <a:solidFill>
                  <a:srgbClr val="000000"/>
                </a:solidFill>
                <a:latin typeface="Barlow Condensed"/>
              </a:rPr>
              <a:t>Notes/Paragraphs/Bullet Points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0D7184-823D-07EC-A51F-5D7D89CD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740605" y="3476447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97565" y="4702200"/>
            <a:ext cx="6472292" cy="64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1"/>
              </a:lnSpc>
            </a:pPr>
            <a:r>
              <a:rPr lang="en-US" sz="3993">
                <a:solidFill>
                  <a:srgbClr val="000000"/>
                </a:solidFill>
                <a:latin typeface="Barlow Condensed"/>
              </a:rPr>
              <a:t>Paragraph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1D385-FFEC-BBB1-D853-3D385922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EE0396-ACCE-4274-AAAF-D28AA04317EE}"/>
              </a:ext>
            </a:extLst>
          </p:cNvPr>
          <p:cNvSpPr/>
          <p:nvPr/>
        </p:nvSpPr>
        <p:spPr>
          <a:xfrm>
            <a:off x="-76200" y="0"/>
            <a:ext cx="8305800" cy="10287000"/>
          </a:xfrm>
          <a:prstGeom prst="rect">
            <a:avLst/>
          </a:prstGeom>
          <a:solidFill>
            <a:srgbClr val="FFD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20448A4-8115-9F97-9C49-E119C5F5D734}"/>
              </a:ext>
            </a:extLst>
          </p:cNvPr>
          <p:cNvSpPr txBox="1"/>
          <p:nvPr/>
        </p:nvSpPr>
        <p:spPr>
          <a:xfrm>
            <a:off x="2743199" y="4403336"/>
            <a:ext cx="2833253" cy="162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Insert Photo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281621" y="2277997"/>
            <a:ext cx="15396779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Barlow Condensed"/>
              </a:rPr>
              <a:t>Paragraph </a:t>
            </a:r>
          </a:p>
          <a:p>
            <a:pPr>
              <a:lnSpc>
                <a:spcPct val="150000"/>
              </a:lnSpc>
            </a:pPr>
            <a:endParaRPr lang="en-US" sz="3600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Barlow Condensed"/>
              </a:rPr>
              <a:t>Points </a:t>
            </a:r>
          </a:p>
          <a:p>
            <a:pPr>
              <a:lnSpc>
                <a:spcPct val="150000"/>
              </a:lnSpc>
            </a:pPr>
            <a:endParaRPr lang="en-US" sz="3600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Barlow Condensed"/>
              </a:rPr>
              <a:t>Notes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-7710705" y="937995"/>
            <a:ext cx="13716000" cy="4982010"/>
          </a:xfrm>
          <a:custGeom>
            <a:avLst/>
            <a:gdLst/>
            <a:ahLst/>
            <a:cxnLst/>
            <a:rect l="l" t="t" r="r" b="b"/>
            <a:pathLst>
              <a:path w="13716000" h="4982010">
                <a:moveTo>
                  <a:pt x="0" y="0"/>
                </a:moveTo>
                <a:lnTo>
                  <a:pt x="13716000" y="0"/>
                </a:lnTo>
                <a:lnTo>
                  <a:pt x="13716000" y="4982010"/>
                </a:lnTo>
                <a:lnTo>
                  <a:pt x="0" y="4982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1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281621" y="1176995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87FF6-5808-8D9D-1D61-EC729B44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44" r="4444"/>
          <a:stretch>
            <a:fillRect/>
          </a:stretch>
        </p:blipFill>
        <p:spPr>
          <a:xfrm>
            <a:off x="0" y="0"/>
            <a:ext cx="9348716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36309" y="3436622"/>
            <a:ext cx="6812455" cy="1706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31"/>
              </a:lnSpc>
            </a:pPr>
            <a:r>
              <a:rPr lang="en-US" sz="11799" b="1" dirty="0">
                <a:solidFill>
                  <a:srgbClr val="363636"/>
                </a:solidFill>
                <a:latin typeface="Barlow 1"/>
              </a:rPr>
              <a:t>Thank you</a:t>
            </a:r>
          </a:p>
        </p:txBody>
      </p:sp>
      <p:sp>
        <p:nvSpPr>
          <p:cNvPr id="5" name="Freeform 3"/>
          <p:cNvSpPr/>
          <p:nvPr/>
        </p:nvSpPr>
        <p:spPr>
          <a:xfrm>
            <a:off x="10261513" y="1530047"/>
            <a:ext cx="7226906" cy="7226906"/>
          </a:xfrm>
          <a:custGeom>
            <a:avLst/>
            <a:gdLst/>
            <a:ahLst/>
            <a:cxnLst/>
            <a:rect l="l" t="t" r="r" b="b"/>
            <a:pathLst>
              <a:path w="7226906" h="7226906">
                <a:moveTo>
                  <a:pt x="0" y="0"/>
                </a:moveTo>
                <a:lnTo>
                  <a:pt x="7226906" y="0"/>
                </a:lnTo>
                <a:lnTo>
                  <a:pt x="7226906" y="7226906"/>
                </a:lnTo>
                <a:lnTo>
                  <a:pt x="0" y="7226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2044908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52904"/>
            <a:ext cx="6101695" cy="11424877"/>
          </a:xfrm>
          <a:custGeom>
            <a:avLst/>
            <a:gdLst/>
            <a:ahLst/>
            <a:cxnLst/>
            <a:rect l="l" t="t" r="r" b="b"/>
            <a:pathLst>
              <a:path w="6101695" h="11424877">
                <a:moveTo>
                  <a:pt x="0" y="0"/>
                </a:moveTo>
                <a:lnTo>
                  <a:pt x="6101695" y="0"/>
                </a:lnTo>
                <a:lnTo>
                  <a:pt x="6101695" y="11424877"/>
                </a:lnTo>
                <a:lnTo>
                  <a:pt x="0" y="11424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488" r="-1405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1" y="2158289"/>
            <a:ext cx="4498798" cy="272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2"/>
              </a:lnSpc>
            </a:pPr>
            <a:r>
              <a:rPr lang="en-US" sz="6060" b="1">
                <a:solidFill>
                  <a:srgbClr val="000000"/>
                </a:solidFill>
                <a:latin typeface="Barlow 1"/>
              </a:rPr>
              <a:t>Slide Heading to go here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940792" y="2354079"/>
            <a:ext cx="402918" cy="40291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8194" tIns="58194" rIns="58194" bIns="581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40792" y="4429265"/>
            <a:ext cx="402918" cy="40291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8194" tIns="58194" rIns="58194" bIns="581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40792" y="6550566"/>
            <a:ext cx="402918" cy="40291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8194" tIns="58194" rIns="58194" bIns="581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687808" y="2157760"/>
            <a:ext cx="8439882" cy="486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0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1</a:t>
            </a:r>
          </a:p>
          <a:p>
            <a:pPr>
              <a:lnSpc>
                <a:spcPts val="5520"/>
              </a:lnSpc>
            </a:pPr>
            <a:endParaRPr lang="en-US" sz="3943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520"/>
              </a:lnSpc>
            </a:pPr>
            <a:endParaRPr lang="en-US" sz="3943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520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2</a:t>
            </a:r>
          </a:p>
          <a:p>
            <a:pPr>
              <a:lnSpc>
                <a:spcPts val="5520"/>
              </a:lnSpc>
            </a:pPr>
            <a:endParaRPr lang="en-US" sz="3943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520"/>
              </a:lnSpc>
            </a:pPr>
            <a:endParaRPr lang="en-US" sz="3943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520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6298BB-18F7-708F-24FA-6EE5C83A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400000">
            <a:off x="-7710705" y="937995"/>
            <a:ext cx="13716000" cy="4982010"/>
          </a:xfrm>
          <a:custGeom>
            <a:avLst/>
            <a:gdLst/>
            <a:ahLst/>
            <a:cxnLst/>
            <a:rect l="l" t="t" r="r" b="b"/>
            <a:pathLst>
              <a:path w="13716000" h="4982010">
                <a:moveTo>
                  <a:pt x="0" y="0"/>
                </a:moveTo>
                <a:lnTo>
                  <a:pt x="13716000" y="0"/>
                </a:lnTo>
                <a:lnTo>
                  <a:pt x="13716000" y="4982010"/>
                </a:lnTo>
                <a:lnTo>
                  <a:pt x="0" y="4982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1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893660" y="1472733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29355" y="2761865"/>
            <a:ext cx="16906021" cy="503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4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1</a:t>
            </a:r>
          </a:p>
          <a:p>
            <a:pPr>
              <a:lnSpc>
                <a:spcPts val="8124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2</a:t>
            </a:r>
          </a:p>
          <a:p>
            <a:pPr>
              <a:lnSpc>
                <a:spcPts val="8124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3</a:t>
            </a:r>
          </a:p>
          <a:p>
            <a:pPr>
              <a:lnSpc>
                <a:spcPts val="8124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4</a:t>
            </a:r>
          </a:p>
          <a:p>
            <a:pPr>
              <a:lnSpc>
                <a:spcPts val="8124"/>
              </a:lnSpc>
            </a:pPr>
            <a:r>
              <a:rPr lang="en-US" sz="3943">
                <a:solidFill>
                  <a:srgbClr val="000000"/>
                </a:solidFill>
                <a:latin typeface="Barlow Condensed"/>
              </a:rPr>
              <a:t>Point 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723741" y="3235051"/>
            <a:ext cx="438930" cy="4389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5641" tIns="55641" rIns="55641" bIns="5564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23741" y="4254533"/>
            <a:ext cx="438930" cy="43893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5641" tIns="55641" rIns="55641" bIns="5564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23741" y="5274014"/>
            <a:ext cx="438930" cy="43893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5641" tIns="55641" rIns="55641" bIns="5564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23741" y="6293495"/>
            <a:ext cx="438930" cy="4389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5641" tIns="55641" rIns="55641" bIns="5564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23741" y="7312976"/>
            <a:ext cx="438930" cy="43893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5641" tIns="55641" rIns="55641" bIns="5564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A74E316-90B9-71EE-2B7C-26496816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704117" y="9638762"/>
            <a:ext cx="1263939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8675C-38F5-CA0D-8E9E-8E435DD95749}"/>
              </a:ext>
            </a:extLst>
          </p:cNvPr>
          <p:cNvSpPr/>
          <p:nvPr/>
        </p:nvSpPr>
        <p:spPr>
          <a:xfrm>
            <a:off x="10591800" y="0"/>
            <a:ext cx="7696200" cy="10287000"/>
          </a:xfrm>
          <a:prstGeom prst="rect">
            <a:avLst/>
          </a:prstGeom>
          <a:solidFill>
            <a:srgbClr val="FFD400"/>
          </a:solidFill>
          <a:ln>
            <a:solidFill>
              <a:srgbClr val="FFD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37092" y="1354642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8548" y="3194416"/>
            <a:ext cx="7818699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3944">
                <a:solidFill>
                  <a:srgbClr val="000000"/>
                </a:solidFill>
                <a:latin typeface="Barlow Condensed"/>
              </a:rPr>
              <a:t>Point 1</a:t>
            </a:r>
          </a:p>
          <a:p>
            <a:pPr>
              <a:lnSpc>
                <a:spcPts val="4536"/>
              </a:lnSpc>
            </a:pPr>
            <a:endParaRPr lang="en-US" sz="3944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536"/>
              </a:lnSpc>
            </a:pPr>
            <a:endParaRPr lang="en-US" sz="3944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536"/>
              </a:lnSpc>
            </a:pPr>
            <a:r>
              <a:rPr lang="en-US" sz="3944">
                <a:solidFill>
                  <a:srgbClr val="000000"/>
                </a:solidFill>
                <a:latin typeface="Barlow Condensed"/>
              </a:rPr>
              <a:t>Point 2</a:t>
            </a:r>
          </a:p>
          <a:p>
            <a:pPr>
              <a:lnSpc>
                <a:spcPts val="4536"/>
              </a:lnSpc>
            </a:pPr>
            <a:endParaRPr lang="en-US" sz="3944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536"/>
              </a:lnSpc>
            </a:pPr>
            <a:endParaRPr lang="en-US" sz="3944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536"/>
              </a:lnSpc>
            </a:pPr>
            <a:r>
              <a:rPr lang="en-US" sz="3944">
                <a:solidFill>
                  <a:srgbClr val="000000"/>
                </a:solidFill>
                <a:latin typeface="Barlow Condensed"/>
              </a:rPr>
              <a:t>Point 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64685" y="3263078"/>
            <a:ext cx="439027" cy="4390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63409" tIns="63409" rIns="63409" bIns="634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4685" y="5044389"/>
            <a:ext cx="439027" cy="4390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63409" tIns="63409" rIns="63409" bIns="634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4685" y="6721666"/>
            <a:ext cx="439027" cy="43902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63409" tIns="63409" rIns="63409" bIns="6340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C7D8EB6-7B63-DAA6-00E2-7099A452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39C34D79-2B4C-501A-8235-691D1F280590}"/>
              </a:ext>
            </a:extLst>
          </p:cNvPr>
          <p:cNvSpPr txBox="1"/>
          <p:nvPr/>
        </p:nvSpPr>
        <p:spPr>
          <a:xfrm>
            <a:off x="13411200" y="4403336"/>
            <a:ext cx="2625308" cy="162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Insert Photo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641366" y="2149661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08866" y="3670533"/>
            <a:ext cx="8506506" cy="13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1"/>
              </a:lnSpc>
            </a:pPr>
            <a:r>
              <a:rPr lang="en-US" sz="3993">
                <a:solidFill>
                  <a:srgbClr val="000000"/>
                </a:solidFill>
                <a:latin typeface="Barlow Condensed"/>
              </a:rPr>
              <a:t>Paragraph</a:t>
            </a:r>
          </a:p>
          <a:p>
            <a:pPr>
              <a:lnSpc>
                <a:spcPts val="5591"/>
              </a:lnSpc>
            </a:pPr>
            <a:endParaRPr lang="en-US" sz="3993">
              <a:solidFill>
                <a:srgbClr val="000000"/>
              </a:solidFill>
              <a:latin typeface="Barlow Condense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32DA7-6FF8-4AAC-3B77-28E02182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9FA738-D7AF-8180-FFBA-D72C001215D4}"/>
              </a:ext>
            </a:extLst>
          </p:cNvPr>
          <p:cNvSpPr/>
          <p:nvPr/>
        </p:nvSpPr>
        <p:spPr>
          <a:xfrm>
            <a:off x="-1295400" y="0"/>
            <a:ext cx="7696200" cy="10287000"/>
          </a:xfrm>
          <a:prstGeom prst="rect">
            <a:avLst/>
          </a:prstGeom>
          <a:solidFill>
            <a:srgbClr val="FFD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E71B10D-6CF3-8133-4112-0090E73FCD0B}"/>
              </a:ext>
            </a:extLst>
          </p:cNvPr>
          <p:cNvSpPr txBox="1"/>
          <p:nvPr/>
        </p:nvSpPr>
        <p:spPr>
          <a:xfrm>
            <a:off x="1524000" y="4403336"/>
            <a:ext cx="2625308" cy="162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Insert Photo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400000">
            <a:off x="-7710705" y="937995"/>
            <a:ext cx="13716000" cy="4982010"/>
          </a:xfrm>
          <a:custGeom>
            <a:avLst/>
            <a:gdLst/>
            <a:ahLst/>
            <a:cxnLst/>
            <a:rect l="l" t="t" r="r" b="b"/>
            <a:pathLst>
              <a:path w="13716000" h="4982010">
                <a:moveTo>
                  <a:pt x="0" y="0"/>
                </a:moveTo>
                <a:lnTo>
                  <a:pt x="13716000" y="0"/>
                </a:lnTo>
                <a:lnTo>
                  <a:pt x="13716000" y="4982010"/>
                </a:lnTo>
                <a:lnTo>
                  <a:pt x="0" y="4982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1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893660" y="1472733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22326" y="3095240"/>
            <a:ext cx="11140346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3"/>
              </a:lnSpc>
            </a:pPr>
            <a:r>
              <a:rPr lang="en-US" sz="3935">
                <a:solidFill>
                  <a:srgbClr val="000000"/>
                </a:solidFill>
                <a:latin typeface="Barlow Condensed"/>
              </a:rPr>
              <a:t>Point 1</a:t>
            </a:r>
          </a:p>
          <a:p>
            <a:pPr>
              <a:lnSpc>
                <a:spcPts val="4643"/>
              </a:lnSpc>
            </a:pPr>
            <a:endParaRPr lang="en-US" sz="3935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643"/>
              </a:lnSpc>
            </a:pPr>
            <a:endParaRPr lang="en-US" sz="3935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643"/>
              </a:lnSpc>
            </a:pPr>
            <a:r>
              <a:rPr lang="en-US" sz="3935">
                <a:solidFill>
                  <a:srgbClr val="000000"/>
                </a:solidFill>
                <a:latin typeface="Barlow Condensed"/>
              </a:rPr>
              <a:t>Point 2</a:t>
            </a:r>
          </a:p>
          <a:p>
            <a:pPr>
              <a:lnSpc>
                <a:spcPts val="4643"/>
              </a:lnSpc>
            </a:pPr>
            <a:endParaRPr lang="en-US" sz="3935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643"/>
              </a:lnSpc>
            </a:pPr>
            <a:endParaRPr lang="en-US" sz="3935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4643"/>
              </a:lnSpc>
            </a:pPr>
            <a:r>
              <a:rPr lang="en-US" sz="3935">
                <a:solidFill>
                  <a:srgbClr val="000000"/>
                </a:solidFill>
                <a:latin typeface="Barlow Condensed"/>
              </a:rPr>
              <a:t>Point 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727323" y="3222853"/>
            <a:ext cx="441053" cy="4410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27323" y="4972289"/>
            <a:ext cx="441053" cy="441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27323" y="6718267"/>
            <a:ext cx="441053" cy="441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1A0571-264D-D52A-3329-AC495D1C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704117" y="9638762"/>
            <a:ext cx="1263939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337092" y="1354642"/>
            <a:ext cx="11547723" cy="77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Title/Heading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58582" y="2537617"/>
            <a:ext cx="5850285" cy="274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33"/>
              </a:lnSpc>
            </a:pPr>
            <a:r>
              <a:rPr lang="en-US" sz="3944">
                <a:solidFill>
                  <a:srgbClr val="000000"/>
                </a:solidFill>
                <a:latin typeface="Barlow Condensed"/>
              </a:rPr>
              <a:t>Point 1</a:t>
            </a:r>
          </a:p>
          <a:p>
            <a:pPr>
              <a:lnSpc>
                <a:spcPts val="7533"/>
              </a:lnSpc>
            </a:pPr>
            <a:r>
              <a:rPr lang="en-US" sz="3944">
                <a:solidFill>
                  <a:srgbClr val="000000"/>
                </a:solidFill>
                <a:latin typeface="Barlow Condensed"/>
              </a:rPr>
              <a:t>Point 2</a:t>
            </a:r>
          </a:p>
          <a:p>
            <a:pPr>
              <a:lnSpc>
                <a:spcPts val="7533"/>
              </a:lnSpc>
            </a:pPr>
            <a:r>
              <a:rPr lang="en-US" sz="3944">
                <a:solidFill>
                  <a:srgbClr val="000000"/>
                </a:solidFill>
                <a:latin typeface="Barlow Condensed"/>
              </a:rPr>
              <a:t>Point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7527" y="7058451"/>
            <a:ext cx="8672652" cy="173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3006">
                <a:solidFill>
                  <a:srgbClr val="000000"/>
                </a:solidFill>
                <a:latin typeface="Barlow Condensed"/>
              </a:rPr>
              <a:t>Point 1</a:t>
            </a:r>
          </a:p>
          <a:p>
            <a:pPr>
              <a:lnSpc>
                <a:spcPts val="4659"/>
              </a:lnSpc>
            </a:pPr>
            <a:r>
              <a:rPr lang="en-US" sz="3006">
                <a:solidFill>
                  <a:srgbClr val="000000"/>
                </a:solidFill>
                <a:latin typeface="Barlow Condensed"/>
              </a:rPr>
              <a:t>Point 2</a:t>
            </a:r>
          </a:p>
          <a:p>
            <a:pPr>
              <a:lnSpc>
                <a:spcPts val="4659"/>
              </a:lnSpc>
            </a:pPr>
            <a:r>
              <a:rPr lang="en-US" sz="3006">
                <a:solidFill>
                  <a:srgbClr val="000000"/>
                </a:solidFill>
                <a:latin typeface="Barlow Condensed"/>
              </a:rPr>
              <a:t>Point 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64094" y="2949092"/>
            <a:ext cx="345996" cy="34599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4094" y="3920337"/>
            <a:ext cx="345996" cy="34599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4094" y="4894983"/>
            <a:ext cx="345996" cy="34599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87822" y="6066772"/>
            <a:ext cx="4016871" cy="70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3" b="1">
                <a:solidFill>
                  <a:srgbClr val="000000"/>
                </a:solidFill>
                <a:latin typeface="Barlow 1"/>
              </a:rPr>
              <a:t>Title/Heading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64094" y="7287355"/>
            <a:ext cx="300632" cy="30063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64094" y="7861100"/>
            <a:ext cx="300632" cy="300632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64094" y="8434846"/>
            <a:ext cx="300632" cy="300632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7DDF3D0-AC14-B73F-F09A-BC601562AECE}"/>
              </a:ext>
            </a:extLst>
          </p:cNvPr>
          <p:cNvSpPr/>
          <p:nvPr/>
        </p:nvSpPr>
        <p:spPr>
          <a:xfrm>
            <a:off x="10579135" y="0"/>
            <a:ext cx="7696200" cy="10287000"/>
          </a:xfrm>
          <a:prstGeom prst="rect">
            <a:avLst/>
          </a:prstGeom>
          <a:solidFill>
            <a:srgbClr val="FFD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E425C-1664-C37F-2ED4-AE4CE169C7C6}"/>
              </a:ext>
            </a:extLst>
          </p:cNvPr>
          <p:cNvSpPr txBox="1"/>
          <p:nvPr/>
        </p:nvSpPr>
        <p:spPr>
          <a:xfrm>
            <a:off x="13434109" y="4403336"/>
            <a:ext cx="2625308" cy="162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Insert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1BE837-3472-E6BC-F4F6-F6628AAF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8602597" y="3797564"/>
            <a:ext cx="8375309" cy="1245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54"/>
              </a:lnSpc>
            </a:pPr>
            <a:r>
              <a:rPr lang="en-US" sz="8795" b="1">
                <a:solidFill>
                  <a:srgbClr val="000000"/>
                </a:solidFill>
                <a:latin typeface="Barlow 1"/>
              </a:rPr>
              <a:t>Title/Heading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C5ECF-82C8-BC6D-E408-F70B6715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78DDC-10A6-4445-8F1B-45D678D63B97}"/>
              </a:ext>
            </a:extLst>
          </p:cNvPr>
          <p:cNvSpPr/>
          <p:nvPr/>
        </p:nvSpPr>
        <p:spPr>
          <a:xfrm>
            <a:off x="0" y="-8120"/>
            <a:ext cx="7696200" cy="10287000"/>
          </a:xfrm>
          <a:prstGeom prst="rect">
            <a:avLst/>
          </a:prstGeom>
          <a:solidFill>
            <a:srgbClr val="FFD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E8E44-EF31-5D45-CB6B-7A4109F9E20D}"/>
              </a:ext>
            </a:extLst>
          </p:cNvPr>
          <p:cNvSpPr txBox="1"/>
          <p:nvPr/>
        </p:nvSpPr>
        <p:spPr>
          <a:xfrm>
            <a:off x="2819400" y="4395216"/>
            <a:ext cx="2625308" cy="1621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5"/>
              </a:lnSpc>
            </a:pPr>
            <a:r>
              <a:rPr lang="en-US" sz="5479" b="1">
                <a:solidFill>
                  <a:srgbClr val="000000"/>
                </a:solidFill>
                <a:latin typeface="Barlow 1"/>
              </a:rPr>
              <a:t>Insert Photo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04117" y="9638762"/>
            <a:ext cx="197113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700805" y="1640865"/>
            <a:ext cx="1002193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1"/>
              </a:lnSpc>
            </a:pPr>
            <a:endParaRPr lang="en-US" sz="5223" dirty="0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641"/>
              </a:lnSpc>
            </a:pPr>
            <a:endParaRPr lang="en-US" sz="5223" dirty="0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641"/>
              </a:lnSpc>
            </a:pPr>
            <a:endParaRPr lang="en-US" sz="5223" dirty="0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641"/>
              </a:lnSpc>
            </a:pPr>
            <a:endParaRPr lang="en-US" sz="5223" dirty="0">
              <a:solidFill>
                <a:srgbClr val="000000"/>
              </a:solidFill>
              <a:latin typeface="Barlow Condensed"/>
            </a:endParaRPr>
          </a:p>
          <a:p>
            <a:pPr>
              <a:lnSpc>
                <a:spcPts val="5641"/>
              </a:lnSpc>
            </a:pPr>
            <a:endParaRPr lang="en-US" sz="5223" dirty="0">
              <a:solidFill>
                <a:srgbClr val="000000"/>
              </a:solidFill>
              <a:latin typeface="Barlow Condensed"/>
            </a:endParaRPr>
          </a:p>
        </p:txBody>
      </p:sp>
      <p:sp>
        <p:nvSpPr>
          <p:cNvPr id="5" name="Freeform 5"/>
          <p:cNvSpPr/>
          <p:nvPr/>
        </p:nvSpPr>
        <p:spPr>
          <a:xfrm rot="-5400000">
            <a:off x="-7710705" y="937995"/>
            <a:ext cx="13716000" cy="4982010"/>
          </a:xfrm>
          <a:custGeom>
            <a:avLst/>
            <a:gdLst/>
            <a:ahLst/>
            <a:cxnLst/>
            <a:rect l="l" t="t" r="r" b="b"/>
            <a:pathLst>
              <a:path w="13716000" h="4982010">
                <a:moveTo>
                  <a:pt x="0" y="0"/>
                </a:moveTo>
                <a:lnTo>
                  <a:pt x="13716000" y="0"/>
                </a:lnTo>
                <a:lnTo>
                  <a:pt x="13716000" y="4982010"/>
                </a:lnTo>
                <a:lnTo>
                  <a:pt x="0" y="4982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120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818909" y="1772731"/>
            <a:ext cx="441053" cy="4410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8909" y="3200644"/>
            <a:ext cx="441053" cy="441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818909" y="4628557"/>
            <a:ext cx="441053" cy="441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818909" y="6056470"/>
            <a:ext cx="441053" cy="4410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18909" y="7484383"/>
            <a:ext cx="441053" cy="4410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DDEB973-17E1-0C90-104D-9BD8400E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27" y="448167"/>
            <a:ext cx="2222692" cy="2232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fc1036-42b1-4bd5-ba2a-612e76adb3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EE40BE461DC4DBE4FBDECC4B40774" ma:contentTypeVersion="16" ma:contentTypeDescription="Create a new document." ma:contentTypeScope="" ma:versionID="29216fdab2ea6e3e3ae83a850627cce6">
  <xsd:schema xmlns:xsd="http://www.w3.org/2001/XMLSchema" xmlns:xs="http://www.w3.org/2001/XMLSchema" xmlns:p="http://schemas.microsoft.com/office/2006/metadata/properties" xmlns:ns3="57fc1036-42b1-4bd5-ba2a-612e76adb3b2" xmlns:ns4="42c697cd-6875-4d1e-b898-0b7fac506344" targetNamespace="http://schemas.microsoft.com/office/2006/metadata/properties" ma:root="true" ma:fieldsID="022269d9c3dfe1c56f22e2bee8a27460" ns3:_="" ns4:_="">
    <xsd:import namespace="57fc1036-42b1-4bd5-ba2a-612e76adb3b2"/>
    <xsd:import namespace="42c697cd-6875-4d1e-b898-0b7fac5063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c1036-42b1-4bd5-ba2a-612e76adb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697cd-6875-4d1e-b898-0b7fac506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CE3151-D42F-47A6-BCEF-026CF959F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F1E68-E359-4FAE-86AA-CA5F396D0FC4}">
  <ds:schemaRefs>
    <ds:schemaRef ds:uri="42c697cd-6875-4d1e-b898-0b7fac506344"/>
    <ds:schemaRef ds:uri="57fc1036-42b1-4bd5-ba2a-612e76adb3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E25103-762B-4E4F-A3B6-2E207273F767}">
  <ds:schemaRefs>
    <ds:schemaRef ds:uri="42c697cd-6875-4d1e-b898-0b7fac506344"/>
    <ds:schemaRef ds:uri="57fc1036-42b1-4bd5-ba2a-612e76adb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</Words>
  <Application>Microsoft Office PowerPoint</Application>
  <PresentationFormat>Custom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Barlow Condensed Medium</vt:lpstr>
      <vt:lpstr>Arial</vt:lpstr>
      <vt:lpstr>Barlow 1</vt:lpstr>
      <vt:lpstr>Barlow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 Williams presentation</dc:title>
  <dc:creator>Maureen Maguire</dc:creator>
  <cp:lastModifiedBy>Communications</cp:lastModifiedBy>
  <cp:revision>5</cp:revision>
  <dcterms:created xsi:type="dcterms:W3CDTF">2006-08-16T00:00:00Z</dcterms:created>
  <dcterms:modified xsi:type="dcterms:W3CDTF">2025-02-04T15:19:34Z</dcterms:modified>
  <dc:identifier>DAFkYkT1diw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0x010100BA9EE40BE461DC4DBE4FBDECC4B40774</vt:lpwstr>
  </property>
</Properties>
</file>